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66FFFF"/>
    <a:srgbClr val="00CC00"/>
    <a:srgbClr val="33CCFF"/>
    <a:srgbClr val="FF99FF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76588-B7DC-466E-9611-4A43D50C4CCF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B1011-1735-46C9-9334-BBA5D435E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9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B1011-1735-46C9-9334-BBA5D435E2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0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7F006D-F545-49B0-BDB6-A4AD6B319401}" type="datetimeFigureOut">
              <a:rPr lang="en-GB" smtClean="0"/>
              <a:t>03/12/2016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AD57F1-A098-455E-8946-F66F54426DC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2Akqqb7aaM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earch.yahoo.com/search/video?fr=mcafee_uninternational&amp;p=st+gerards+from+the+sky#id=2&amp;vid=cf0e425f52038917db30cf3784a826a8&amp;action=click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ophieoriordantyblog.weebl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6864" cy="3384376"/>
          </a:xfrm>
        </p:spPr>
        <p:txBody>
          <a:bodyPr>
            <a:normAutofit/>
          </a:bodyPr>
          <a:lstStyle/>
          <a:p>
            <a:pPr algn="ctr"/>
            <a:r>
              <a:rPr lang="nl-BE" sz="5400" dirty="0" smtClean="0">
                <a:solidFill>
                  <a:schemeClr val="tx1"/>
                </a:solidFill>
              </a:rPr>
              <a:t>A presentation on life in</a:t>
            </a:r>
            <a:br>
              <a:rPr lang="nl-BE" sz="5400" dirty="0" smtClean="0">
                <a:solidFill>
                  <a:schemeClr val="tx1"/>
                </a:solidFill>
              </a:rPr>
            </a:br>
            <a:r>
              <a:rPr lang="nl-BE" sz="5400" dirty="0" smtClean="0">
                <a:solidFill>
                  <a:srgbClr val="92D050"/>
                </a:solidFill>
              </a:rPr>
              <a:t> Ireland,</a:t>
            </a:r>
            <a:r>
              <a:rPr lang="nl-BE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br>
              <a:rPr lang="nl-BE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nl-BE" sz="5400" dirty="0" smtClean="0">
                <a:solidFill>
                  <a:srgbClr val="FF0000"/>
                </a:solidFill>
              </a:rPr>
              <a:t>Belgium</a:t>
            </a:r>
            <a:r>
              <a:rPr lang="nl-BE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5400" dirty="0" smtClean="0">
                <a:solidFill>
                  <a:schemeClr val="tx1"/>
                </a:solidFill>
              </a:rPr>
              <a:t>and</a:t>
            </a:r>
            <a:r>
              <a:rPr lang="nl-BE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nl-BE" sz="5400" dirty="0" smtClean="0">
                <a:solidFill>
                  <a:srgbClr val="0070C0"/>
                </a:solidFill>
              </a:rPr>
              <a:t>Holland!</a:t>
            </a: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392088" cy="575178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34113"/>
            <a:ext cx="4416489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00600"/>
          </a:xfrm>
        </p:spPr>
        <p:txBody>
          <a:bodyPr>
            <a:normAutofit/>
          </a:bodyPr>
          <a:lstStyle/>
          <a:p>
            <a:r>
              <a:rPr lang="nl-BE" dirty="0" smtClean="0"/>
              <a:t>In 3rd Year the whole of Ireland does a big exam called the </a:t>
            </a:r>
            <a:r>
              <a:rPr lang="nl-BE" b="1" dirty="0" smtClean="0"/>
              <a:t>Junior Cert</a:t>
            </a:r>
          </a:p>
          <a:p>
            <a:r>
              <a:rPr lang="nl-BE" dirty="0" smtClean="0"/>
              <a:t>It is 3 weeks of exams on 3 year’s of work, in 11 subjects!</a:t>
            </a:r>
          </a:p>
          <a:p>
            <a:r>
              <a:rPr lang="nl-BE" dirty="0" smtClean="0"/>
              <a:t>After the Junior Cert you must chose the subjects you want to take for your </a:t>
            </a:r>
            <a:r>
              <a:rPr lang="nl-BE" b="1" dirty="0" smtClean="0"/>
              <a:t>Leaving Cert </a:t>
            </a:r>
            <a:r>
              <a:rPr lang="nl-BE" dirty="0" smtClean="0"/>
              <a:t>(BAC) </a:t>
            </a:r>
          </a:p>
          <a:p>
            <a:r>
              <a:rPr lang="nl-BE" dirty="0" smtClean="0"/>
              <a:t>I chose Maths, English, French, History, Business, Economics and Music</a:t>
            </a:r>
          </a:p>
          <a:p>
            <a:r>
              <a:rPr lang="nl-BE" dirty="0" smtClean="0"/>
              <a:t>I am not quite sure what I would like to do in the future... I am interested in </a:t>
            </a:r>
            <a:r>
              <a:rPr lang="nl-BE" dirty="0" smtClean="0">
                <a:solidFill>
                  <a:srgbClr val="00CC00"/>
                </a:solidFill>
              </a:rPr>
              <a:t>Business and Languages, </a:t>
            </a:r>
            <a:r>
              <a:rPr lang="nl-BE" dirty="0" smtClean="0"/>
              <a:t>or</a:t>
            </a:r>
            <a:r>
              <a:rPr lang="nl-BE" dirty="0" smtClean="0">
                <a:solidFill>
                  <a:srgbClr val="00CC00"/>
                </a:solidFill>
              </a:rPr>
              <a:t> Interanational Relations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u="sng" dirty="0" smtClean="0">
                <a:solidFill>
                  <a:srgbClr val="FF00FF"/>
                </a:solidFill>
                <a:latin typeface="Forte" panose="03060902040502070203" pitchFamily="66" charset="0"/>
              </a:rPr>
              <a:t>Subjects</a:t>
            </a:r>
            <a:endParaRPr lang="en-GB" sz="4800" u="sng" dirty="0">
              <a:solidFill>
                <a:srgbClr val="FF00FF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40389" cy="13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31307"/>
            <a:ext cx="996483" cy="7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88" y="6131307"/>
            <a:ext cx="1190839" cy="7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1307"/>
            <a:ext cx="1015466" cy="7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260040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I went to the European school of Woluwe in Belgium</a:t>
            </a:r>
          </a:p>
          <a:p>
            <a:r>
              <a:rPr lang="nl-BE" dirty="0" smtClean="0"/>
              <a:t>There are 3500 people in this school</a:t>
            </a:r>
          </a:p>
          <a:p>
            <a:r>
              <a:rPr lang="nl-BE" dirty="0" smtClean="0"/>
              <a:t>There is no uniform</a:t>
            </a:r>
          </a:p>
          <a:p>
            <a:r>
              <a:rPr lang="nl-BE" dirty="0" smtClean="0"/>
              <a:t>There are 9 sections, each from a different European Country</a:t>
            </a:r>
          </a:p>
          <a:p>
            <a:r>
              <a:rPr lang="nl-BE" dirty="0" smtClean="0"/>
              <a:t>There is a: English, French, German, Dutch, Swedish, Finnish, Italian, Portuguese and Lithuanian section</a:t>
            </a:r>
          </a:p>
          <a:p>
            <a:r>
              <a:rPr lang="nl-BE" dirty="0" smtClean="0"/>
              <a:t>There is no obligatory sport after school, only PE during school </a:t>
            </a:r>
          </a:p>
          <a:p>
            <a:r>
              <a:rPr lang="nl-BE" dirty="0" smtClean="0"/>
              <a:t>I chose to do football after school once a week and I did tennis outside of school</a:t>
            </a:r>
          </a:p>
          <a:p>
            <a:r>
              <a:rPr lang="nl-BE" dirty="0" smtClean="0"/>
              <a:t>Every year the school celebrates footfest</a:t>
            </a:r>
          </a:p>
          <a:p>
            <a:r>
              <a:rPr lang="nl-BE" sz="2200" dirty="0">
                <a:hlinkClick r:id="rId6"/>
              </a:rPr>
              <a:t>https://</a:t>
            </a:r>
            <a:r>
              <a:rPr lang="nl-BE" sz="2200" dirty="0" smtClean="0">
                <a:hlinkClick r:id="rId6"/>
              </a:rPr>
              <a:t>www.youtube.com/watch?v=Q2Akqqb7aaM</a:t>
            </a:r>
            <a:endParaRPr lang="nl-BE" sz="2200" dirty="0" smtClean="0"/>
          </a:p>
          <a:p>
            <a:endParaRPr lang="nl-B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FF0000"/>
                </a:solidFill>
                <a:latin typeface="Forte" panose="03060902040502070203" pitchFamily="66" charset="0"/>
              </a:rPr>
              <a:t>School </a:t>
            </a:r>
            <a:r>
              <a:rPr lang="nl-BE" u="sng" dirty="0">
                <a:solidFill>
                  <a:srgbClr val="FF0000"/>
                </a:solidFill>
                <a:latin typeface="Forte" panose="03060902040502070203" pitchFamily="66" charset="0"/>
              </a:rPr>
              <a:t>in </a:t>
            </a:r>
            <a:r>
              <a:rPr lang="nl-BE" u="sng" dirty="0" smtClean="0">
                <a:solidFill>
                  <a:srgbClr val="FF0000"/>
                </a:solidFill>
                <a:latin typeface="Forte" panose="03060902040502070203" pitchFamily="66" charset="0"/>
              </a:rPr>
              <a:t>Belgium</a:t>
            </a:r>
            <a:endParaRPr lang="en-GB" sz="700" u="sng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89" y="5728621"/>
            <a:ext cx="1503611" cy="112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09" y="3573015"/>
            <a:ext cx="1163191" cy="91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38" y="2492896"/>
            <a:ext cx="1219962" cy="91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86" y="1484784"/>
            <a:ext cx="1296314" cy="81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480" y="620688"/>
            <a:ext cx="1228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867906"/>
              </p:ext>
            </p:extLst>
          </p:nvPr>
        </p:nvGraphicFramePr>
        <p:xfrm>
          <a:off x="683568" y="1371600"/>
          <a:ext cx="800323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616"/>
                <a:gridCol w="4001616"/>
              </a:tblGrid>
              <a:tr h="450234">
                <a:tc>
                  <a:txBody>
                    <a:bodyPr/>
                    <a:lstStyle/>
                    <a:p>
                      <a:r>
                        <a:rPr lang="nl-BE" sz="2400" i="1" dirty="0" smtClean="0"/>
                        <a:t>Ireland</a:t>
                      </a:r>
                      <a:endParaRPr lang="en-GB" sz="2400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i="1" dirty="0" smtClean="0"/>
                        <a:t>Belgium</a:t>
                      </a:r>
                      <a:endParaRPr lang="en-GB" sz="24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190">
                <a:tc>
                  <a:txBody>
                    <a:bodyPr/>
                    <a:lstStyle/>
                    <a:p>
                      <a:r>
                        <a:rPr lang="nl-BE" dirty="0" smtClean="0"/>
                        <a:t>Uniform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No</a:t>
                      </a:r>
                      <a:r>
                        <a:rPr lang="nl-BE" baseline="0" dirty="0" smtClean="0"/>
                        <a:t> uniform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190">
                <a:tc>
                  <a:txBody>
                    <a:bodyPr/>
                    <a:lstStyle/>
                    <a:p>
                      <a:r>
                        <a:rPr lang="nl-BE" dirty="0" smtClean="0"/>
                        <a:t>School crest and motto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No crest or motto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190">
                <a:tc>
                  <a:txBody>
                    <a:bodyPr/>
                    <a:lstStyle/>
                    <a:p>
                      <a:r>
                        <a:rPr lang="nl-BE" dirty="0" smtClean="0"/>
                        <a:t>Taught in English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Taught in over</a:t>
                      </a:r>
                      <a:r>
                        <a:rPr lang="nl-BE" baseline="0" dirty="0" smtClean="0"/>
                        <a:t> 9 languages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190">
                <a:tc>
                  <a:txBody>
                    <a:bodyPr/>
                    <a:lstStyle/>
                    <a:p>
                      <a:r>
                        <a:rPr lang="nl-BE" dirty="0" smtClean="0"/>
                        <a:t>Must learn</a:t>
                      </a:r>
                      <a:r>
                        <a:rPr lang="nl-BE" baseline="0" dirty="0" smtClean="0"/>
                        <a:t> 2 languages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Must learn 3 languages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190">
                <a:tc>
                  <a:txBody>
                    <a:bodyPr/>
                    <a:lstStyle/>
                    <a:p>
                      <a:r>
                        <a:rPr lang="nl-BE" dirty="0" smtClean="0"/>
                        <a:t>735 students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3500 students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190">
                <a:tc>
                  <a:txBody>
                    <a:bodyPr/>
                    <a:lstStyle/>
                    <a:p>
                      <a:r>
                        <a:rPr lang="nl-BE" dirty="0" smtClean="0"/>
                        <a:t>Lots of</a:t>
                      </a:r>
                      <a:r>
                        <a:rPr lang="nl-BE" baseline="0" dirty="0" smtClean="0"/>
                        <a:t> sports in school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Not much sports in school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30328">
                <a:tc>
                  <a:txBody>
                    <a:bodyPr/>
                    <a:lstStyle/>
                    <a:p>
                      <a:r>
                        <a:rPr lang="nl-BE" dirty="0" smtClean="0"/>
                        <a:t>Exams</a:t>
                      </a:r>
                      <a:r>
                        <a:rPr lang="nl-BE" baseline="0" dirty="0" smtClean="0"/>
                        <a:t> at Christmas and summer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Continious assessment (A and B tests)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190">
                <a:tc>
                  <a:txBody>
                    <a:bodyPr/>
                    <a:lstStyle/>
                    <a:p>
                      <a:r>
                        <a:rPr lang="nl-BE" dirty="0" smtClean="0"/>
                        <a:t>Junior</a:t>
                      </a:r>
                      <a:r>
                        <a:rPr lang="nl-BE" baseline="0" dirty="0" smtClean="0"/>
                        <a:t> Cert and Leaving Cert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BAC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0188">
                <a:tc>
                  <a:txBody>
                    <a:bodyPr/>
                    <a:lstStyle/>
                    <a:p>
                      <a:r>
                        <a:rPr lang="nl-BE" dirty="0" smtClean="0"/>
                        <a:t>Skiing trip</a:t>
                      </a:r>
                      <a:r>
                        <a:rPr lang="nl-BE" baseline="0" dirty="0" smtClean="0"/>
                        <a:t> to Italy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Skiing trip to France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0188">
                <a:tc>
                  <a:txBody>
                    <a:bodyPr/>
                    <a:lstStyle/>
                    <a:p>
                      <a:r>
                        <a:rPr lang="nl-BE" dirty="0" smtClean="0"/>
                        <a:t>Transition Year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No Transition Year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0188">
                <a:tc>
                  <a:txBody>
                    <a:bodyPr/>
                    <a:lstStyle/>
                    <a:p>
                      <a:r>
                        <a:rPr lang="nl-BE" dirty="0" smtClean="0"/>
                        <a:t>6</a:t>
                      </a:r>
                      <a:r>
                        <a:rPr lang="nl-BE" baseline="0" dirty="0" smtClean="0"/>
                        <a:t> years in secondary school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7 years in secondary school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0188">
                <a:tc>
                  <a:txBody>
                    <a:bodyPr/>
                    <a:lstStyle/>
                    <a:p>
                      <a:r>
                        <a:rPr lang="nl-BE" dirty="0" smtClean="0"/>
                        <a:t>Must study christianity 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Can chose which religion to study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0188">
                <a:tc>
                  <a:txBody>
                    <a:bodyPr/>
                    <a:lstStyle/>
                    <a:p>
                      <a:r>
                        <a:rPr lang="nl-BE" dirty="0" smtClean="0"/>
                        <a:t>Mass at school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No chapel</a:t>
                      </a:r>
                      <a:r>
                        <a:rPr lang="nl-BE" baseline="0" dirty="0" smtClean="0"/>
                        <a:t> or mass at school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nl-BE" sz="3200" u="sng" dirty="0" smtClean="0">
                <a:solidFill>
                  <a:srgbClr val="FF00FF"/>
                </a:solidFill>
                <a:latin typeface="Forte" panose="03060902040502070203" pitchFamily="66" charset="0"/>
              </a:rPr>
              <a:t>Differences between school in Ireland and Belgium</a:t>
            </a:r>
            <a:endParaRPr lang="en-GB" sz="3200" u="sng" dirty="0">
              <a:solidFill>
                <a:srgbClr val="FF00FF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248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97" y="980728"/>
            <a:ext cx="9036496" cy="5544616"/>
          </a:xfrm>
        </p:spPr>
        <p:txBody>
          <a:bodyPr>
            <a:normAutofit/>
          </a:bodyPr>
          <a:lstStyle/>
          <a:p>
            <a:r>
              <a:rPr lang="nl-BE" sz="2400" dirty="0" smtClean="0"/>
              <a:t>Both school are very different, and great in their own ways! </a:t>
            </a:r>
          </a:p>
          <a:p>
            <a:r>
              <a:rPr lang="nl-BE" sz="2400" dirty="0" smtClean="0"/>
              <a:t>However I prefer my school in Ireland because:</a:t>
            </a:r>
          </a:p>
          <a:p>
            <a:r>
              <a:rPr lang="nl-BE" sz="2400" dirty="0" smtClean="0"/>
              <a:t>The campus is beautiful, with the sea and mountains around you</a:t>
            </a:r>
          </a:p>
          <a:p>
            <a:r>
              <a:rPr lang="nl-BE" sz="2400" dirty="0" smtClean="0"/>
              <a:t>I love that we play a lot of sports</a:t>
            </a:r>
          </a:p>
          <a:p>
            <a:r>
              <a:rPr lang="nl-BE" sz="2400" dirty="0" smtClean="0"/>
              <a:t>It is a smaller school, so you get to know everyone and the teachers better</a:t>
            </a:r>
          </a:p>
          <a:p>
            <a:r>
              <a:rPr lang="nl-BE" sz="2400" dirty="0" smtClean="0"/>
              <a:t>There are many trips,events and quizes </a:t>
            </a:r>
          </a:p>
          <a:p>
            <a:r>
              <a:rPr lang="nl-BE" sz="2400" dirty="0" smtClean="0"/>
              <a:t>Transition year is so much fun! </a:t>
            </a:r>
          </a:p>
          <a:p>
            <a:r>
              <a:rPr lang="nl-BE" sz="2400" dirty="0" smtClean="0"/>
              <a:t>But, I do miss all the different languages and cultures around me at school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7" y="4084774"/>
            <a:ext cx="4512119" cy="27940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-72571"/>
            <a:ext cx="8229600" cy="1143000"/>
          </a:xfrm>
        </p:spPr>
        <p:txBody>
          <a:bodyPr>
            <a:normAutofit/>
          </a:bodyPr>
          <a:lstStyle/>
          <a:p>
            <a:r>
              <a:rPr lang="nl-BE" sz="4800" u="sng" dirty="0" smtClean="0">
                <a:solidFill>
                  <a:srgbClr val="66FFFF"/>
                </a:solidFill>
                <a:latin typeface="Forte" panose="03060902040502070203" pitchFamily="66" charset="0"/>
              </a:rPr>
              <a:t>Which do I prefer?</a:t>
            </a:r>
            <a:endParaRPr lang="en-GB" sz="4800" u="sng" dirty="0">
              <a:solidFill>
                <a:srgbClr val="66FFFF"/>
              </a:solidFill>
              <a:latin typeface="Forte" panose="0306090204050207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01" y="4054033"/>
            <a:ext cx="4644008" cy="27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799861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5116024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I have travelled to: Spain, Italy, Holland, America, France, Germany, Austria, England, Scotland and Wales! </a:t>
            </a:r>
          </a:p>
          <a:p>
            <a:r>
              <a:rPr lang="nl-BE" dirty="0" smtClean="0"/>
              <a:t>The first country I travelled to was Spain</a:t>
            </a:r>
          </a:p>
          <a:p>
            <a:r>
              <a:rPr lang="nl-BE" dirty="0" smtClean="0"/>
              <a:t>My family has a house in Valencia, Spain so we go there at least twice a year</a:t>
            </a:r>
          </a:p>
          <a:p>
            <a:r>
              <a:rPr lang="nl-BE" dirty="0" smtClean="0"/>
              <a:t>My granny and aunt lives in Holland; so we visit them very often</a:t>
            </a:r>
          </a:p>
          <a:p>
            <a:r>
              <a:rPr lang="nl-BE" dirty="0" smtClean="0"/>
              <a:t>I have been skiing in Austria and France</a:t>
            </a:r>
          </a:p>
          <a:p>
            <a:r>
              <a:rPr lang="nl-BE" dirty="0" smtClean="0"/>
              <a:t>In 2013 I visited America! I have 3 great-aunts in America, and a few second-cousins</a:t>
            </a:r>
          </a:p>
          <a:p>
            <a:r>
              <a:rPr lang="nl-BE" dirty="0" smtClean="0"/>
              <a:t>One of my favourite holidays was this summer, when we went to Italy</a:t>
            </a:r>
          </a:p>
          <a:p>
            <a:r>
              <a:rPr lang="nl-BE" dirty="0" smtClean="0"/>
              <a:t>I would like to travel to China, Malaysia, Australia, Greece, Brazil and many more countries!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u="sng" dirty="0" smtClean="0">
                <a:solidFill>
                  <a:srgbClr val="FF00FF"/>
                </a:solidFill>
                <a:latin typeface="Forte" panose="03060902040502070203" pitchFamily="66" charset="0"/>
              </a:rPr>
              <a:t>Travelling</a:t>
            </a:r>
            <a:r>
              <a:rPr lang="nl-B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9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81" y="2564904"/>
            <a:ext cx="2846996" cy="1840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0"/>
          <a:stretch/>
        </p:blipFill>
        <p:spPr>
          <a:xfrm rot="5400000">
            <a:off x="6536945" y="59950"/>
            <a:ext cx="2667003" cy="2547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748" y="3553916"/>
            <a:ext cx="3307205" cy="2470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4725143"/>
            <a:ext cx="2987824" cy="213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58" y="18276"/>
            <a:ext cx="2709060" cy="254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1811" y="501887"/>
            <a:ext cx="2546628" cy="157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5798" y="336606"/>
            <a:ext cx="2546626" cy="1909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88298"/>
            <a:ext cx="2036845" cy="2036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15" y="4405683"/>
            <a:ext cx="3466527" cy="24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4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9919"/>
            <a:ext cx="2339752" cy="1754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99918"/>
            <a:ext cx="2267744" cy="1772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99918"/>
            <a:ext cx="3024336" cy="175808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9"/>
            <a:ext cx="9144000" cy="142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02287"/>
            <a:ext cx="8507288" cy="5188032"/>
          </a:xfrm>
        </p:spPr>
        <p:txBody>
          <a:bodyPr/>
          <a:lstStyle/>
          <a:p>
            <a:r>
              <a:rPr lang="nl-BE" dirty="0" smtClean="0"/>
              <a:t>I really like France for many reasons:</a:t>
            </a:r>
          </a:p>
          <a:p>
            <a:pPr marL="624078" indent="-514350">
              <a:buFont typeface="+mj-lt"/>
              <a:buAutoNum type="arabicPeriod"/>
            </a:pPr>
            <a:r>
              <a:rPr lang="nl-BE" dirty="0" smtClean="0"/>
              <a:t>I love the French language</a:t>
            </a:r>
          </a:p>
          <a:p>
            <a:pPr marL="624078" indent="-514350">
              <a:buFont typeface="+mj-lt"/>
              <a:buAutoNum type="arabicPeriod"/>
            </a:pPr>
            <a:r>
              <a:rPr lang="nl-BE" dirty="0" smtClean="0"/>
              <a:t>It has beautiful cities, countryside and beaches</a:t>
            </a:r>
          </a:p>
          <a:p>
            <a:pPr marL="624078" indent="-514350">
              <a:buFont typeface="+mj-lt"/>
              <a:buAutoNum type="arabicPeriod"/>
            </a:pPr>
            <a:r>
              <a:rPr lang="nl-BE" dirty="0" smtClean="0"/>
              <a:t>The food is delicious</a:t>
            </a:r>
          </a:p>
          <a:p>
            <a:pPr marL="624078" indent="-514350">
              <a:buFont typeface="+mj-lt"/>
              <a:buAutoNum type="arabicPeriod"/>
            </a:pPr>
            <a:r>
              <a:rPr lang="nl-BE" dirty="0" smtClean="0"/>
              <a:t>France has good weather (better than Ireland!)</a:t>
            </a:r>
          </a:p>
          <a:p>
            <a:r>
              <a:rPr lang="nl-BE" dirty="0" smtClean="0"/>
              <a:t>I have visited: Angers, Nantes, Paris, Valmenier, Bordeaux, Carcasonne, Brittany (Saint Malo, Dinan) and a few other places in France.  </a:t>
            </a:r>
          </a:p>
          <a:p>
            <a:pPr marL="624078" indent="-514350">
              <a:buFont typeface="+mj-lt"/>
              <a:buAutoNum type="arabicPeriod"/>
            </a:pPr>
            <a:endParaRPr lang="nl-BE" dirty="0" smtClean="0"/>
          </a:p>
          <a:p>
            <a:pPr marL="624078" indent="-514350">
              <a:buFont typeface="+mj-lt"/>
              <a:buAutoNum type="arabicPeriod"/>
            </a:pPr>
            <a:endParaRPr lang="nl-B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5400" u="sng" dirty="0" smtClean="0">
                <a:solidFill>
                  <a:srgbClr val="FF00FF"/>
                </a:solidFill>
                <a:latin typeface="Forte" panose="03060902040502070203" pitchFamily="66" charset="0"/>
              </a:rPr>
              <a:t>France</a:t>
            </a:r>
            <a:endParaRPr lang="en-GB" sz="5400" u="sng" dirty="0">
              <a:solidFill>
                <a:srgbClr val="FF00FF"/>
              </a:solidFill>
              <a:latin typeface="Forte" panose="03060902040502070203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00808"/>
            <a:ext cx="1309160" cy="213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2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170579"/>
          </a:xfrm>
        </p:spPr>
        <p:txBody>
          <a:bodyPr>
            <a:normAutofit/>
          </a:bodyPr>
          <a:lstStyle/>
          <a:p>
            <a:r>
              <a:rPr lang="nl-BE" sz="4000" dirty="0" smtClean="0">
                <a:latin typeface="Forte" panose="03060902040502070203" pitchFamily="66" charset="0"/>
              </a:rPr>
              <a:t>Thank you for your attention!</a:t>
            </a:r>
          </a:p>
          <a:p>
            <a:pPr marL="109728" indent="0">
              <a:buNone/>
            </a:pPr>
            <a:endParaRPr lang="nl-BE" sz="4000" dirty="0" smtClean="0">
              <a:latin typeface="Forte" panose="03060902040502070203" pitchFamily="66" charset="0"/>
            </a:endParaRPr>
          </a:p>
          <a:p>
            <a:r>
              <a:rPr lang="nl-BE" sz="4000" dirty="0" smtClean="0">
                <a:solidFill>
                  <a:srgbClr val="FF0000"/>
                </a:solidFill>
                <a:latin typeface="Forte" panose="03060902040502070203" pitchFamily="66" charset="0"/>
              </a:rPr>
              <a:t>Merci pour votre attention!</a:t>
            </a:r>
          </a:p>
          <a:p>
            <a:pPr marL="109728" indent="0">
              <a:buNone/>
            </a:pPr>
            <a:endParaRPr lang="nl-BE" sz="4000" dirty="0" smtClean="0">
              <a:latin typeface="Forte" panose="03060902040502070203" pitchFamily="66" charset="0"/>
            </a:endParaRPr>
          </a:p>
          <a:p>
            <a:r>
              <a:rPr lang="nl-BE" sz="4000" dirty="0">
                <a:solidFill>
                  <a:srgbClr val="FFC000"/>
                </a:solidFill>
                <a:latin typeface="Forte" panose="03060902040502070203" pitchFamily="66" charset="0"/>
              </a:rPr>
              <a:t>Bedankt voor uw </a:t>
            </a:r>
            <a:r>
              <a:rPr lang="nl-BE" sz="4000" dirty="0" smtClean="0">
                <a:solidFill>
                  <a:srgbClr val="FFC000"/>
                </a:solidFill>
                <a:latin typeface="Forte" panose="03060902040502070203" pitchFamily="66" charset="0"/>
              </a:rPr>
              <a:t>aandacht!</a:t>
            </a:r>
          </a:p>
          <a:p>
            <a:pPr marL="109728" indent="0">
              <a:buNone/>
            </a:pPr>
            <a:endParaRPr lang="nl-BE" sz="4000" dirty="0" smtClean="0">
              <a:latin typeface="Forte" panose="03060902040502070203" pitchFamily="66" charset="0"/>
            </a:endParaRPr>
          </a:p>
          <a:p>
            <a:r>
              <a:rPr lang="en-GB" sz="4000" dirty="0" smtClean="0">
                <a:solidFill>
                  <a:srgbClr val="00FF00"/>
                </a:solidFill>
                <a:latin typeface="Forte" panose="03060902040502070203" pitchFamily="66" charset="0"/>
              </a:rPr>
              <a:t>Go </a:t>
            </a:r>
            <a:r>
              <a:rPr lang="en-GB" sz="4000" dirty="0" err="1">
                <a:solidFill>
                  <a:srgbClr val="00FF00"/>
                </a:solidFill>
                <a:latin typeface="Forte" panose="03060902040502070203" pitchFamily="66" charset="0"/>
              </a:rPr>
              <a:t>raibh</a:t>
            </a:r>
            <a:r>
              <a:rPr lang="en-GB" sz="4000" dirty="0">
                <a:solidFill>
                  <a:srgbClr val="00FF00"/>
                </a:solidFill>
                <a:latin typeface="Forte" panose="03060902040502070203" pitchFamily="66" charset="0"/>
              </a:rPr>
              <a:t> </a:t>
            </a:r>
            <a:r>
              <a:rPr lang="en-GB" sz="4000" dirty="0" err="1">
                <a:solidFill>
                  <a:srgbClr val="00FF00"/>
                </a:solidFill>
                <a:latin typeface="Forte" panose="03060902040502070203" pitchFamily="66" charset="0"/>
              </a:rPr>
              <a:t>maith</a:t>
            </a:r>
            <a:r>
              <a:rPr lang="en-GB" sz="4000" dirty="0">
                <a:solidFill>
                  <a:srgbClr val="00FF00"/>
                </a:solidFill>
                <a:latin typeface="Forte" panose="03060902040502070203" pitchFamily="66" charset="0"/>
              </a:rPr>
              <a:t> </a:t>
            </a:r>
            <a:r>
              <a:rPr lang="en-GB" sz="4000" dirty="0" err="1" smtClean="0">
                <a:solidFill>
                  <a:srgbClr val="00FF00"/>
                </a:solidFill>
                <a:latin typeface="Forte" panose="03060902040502070203" pitchFamily="66" charset="0"/>
              </a:rPr>
              <a:t>agat</a:t>
            </a:r>
            <a:r>
              <a:rPr lang="en-GB" sz="4000" dirty="0" smtClean="0">
                <a:solidFill>
                  <a:srgbClr val="00FF00"/>
                </a:solidFill>
                <a:latin typeface="Forte" panose="03060902040502070203" pitchFamily="66" charset="0"/>
              </a:rPr>
              <a:t>!</a:t>
            </a:r>
            <a:endParaRPr lang="nl-BE" sz="4000" dirty="0" smtClean="0">
              <a:solidFill>
                <a:srgbClr val="00FF00"/>
              </a:solidFill>
              <a:latin typeface="Forte" panose="03060902040502070203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7427168" cy="8599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6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188032"/>
          </a:xfrm>
        </p:spPr>
        <p:txBody>
          <a:bodyPr/>
          <a:lstStyle/>
          <a:p>
            <a:r>
              <a:rPr lang="nl-BE" sz="2800" dirty="0" smtClean="0">
                <a:solidFill>
                  <a:srgbClr val="FF0000"/>
                </a:solidFill>
              </a:rPr>
              <a:t>My name is Sophie O’Riordan </a:t>
            </a:r>
          </a:p>
          <a:p>
            <a:r>
              <a:rPr lang="nl-BE" sz="2800" dirty="0" smtClean="0">
                <a:solidFill>
                  <a:srgbClr val="0070C0"/>
                </a:solidFill>
              </a:rPr>
              <a:t>I am 15 years old</a:t>
            </a:r>
          </a:p>
          <a:p>
            <a:r>
              <a:rPr lang="nl-BE" sz="2800" dirty="0" smtClean="0">
                <a:solidFill>
                  <a:srgbClr val="FF0000"/>
                </a:solidFill>
              </a:rPr>
              <a:t>My dad is from Tipperary in Ireland, and my mum is from The Netherlands</a:t>
            </a:r>
          </a:p>
          <a:p>
            <a:r>
              <a:rPr lang="nl-BE" sz="2800" dirty="0" smtClean="0">
                <a:solidFill>
                  <a:srgbClr val="0070C0"/>
                </a:solidFill>
              </a:rPr>
              <a:t>I was born in Belgium and lived there for 13 years</a:t>
            </a:r>
          </a:p>
          <a:p>
            <a:r>
              <a:rPr lang="nl-BE" sz="2800" dirty="0" smtClean="0">
                <a:solidFill>
                  <a:srgbClr val="FF0000"/>
                </a:solidFill>
              </a:rPr>
              <a:t>I now live in Wicklow, Ireland for almost 3 years</a:t>
            </a:r>
          </a:p>
          <a:p>
            <a:r>
              <a:rPr lang="nl-BE" sz="2800" dirty="0" smtClean="0">
                <a:solidFill>
                  <a:srgbClr val="0070C0"/>
                </a:solidFill>
              </a:rPr>
              <a:t>I speak English, French, Dutch and some Irish</a:t>
            </a:r>
            <a:r>
              <a:rPr lang="nl-BE" dirty="0" smtClean="0">
                <a:solidFill>
                  <a:srgbClr val="0070C0"/>
                </a:solidFill>
              </a:rPr>
              <a:t>!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u="sng" dirty="0" smtClean="0">
                <a:solidFill>
                  <a:srgbClr val="FF00FF"/>
                </a:solidFill>
                <a:latin typeface="Forte" panose="03060902040502070203" pitchFamily="66" charset="0"/>
              </a:rPr>
              <a:t>Who am I?</a:t>
            </a:r>
            <a:endParaRPr lang="en-GB" sz="4400" u="sng" dirty="0">
              <a:solidFill>
                <a:srgbClr val="FF00FF"/>
              </a:solidFill>
              <a:latin typeface="Forte" panose="03060902040502070203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1296144" cy="8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72" y="1484784"/>
            <a:ext cx="1158429" cy="8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74" y="3665245"/>
            <a:ext cx="864096" cy="5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4653136"/>
            <a:ext cx="11763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4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16024"/>
          </a:xfrm>
        </p:spPr>
        <p:txBody>
          <a:bodyPr/>
          <a:lstStyle/>
          <a:p>
            <a:r>
              <a:rPr lang="nl-BE" dirty="0" smtClean="0">
                <a:solidFill>
                  <a:srgbClr val="99FFCC"/>
                </a:solidFill>
              </a:rPr>
              <a:t>My main hobby would be sports</a:t>
            </a:r>
            <a:r>
              <a:rPr lang="en-GB" dirty="0" smtClean="0">
                <a:solidFill>
                  <a:srgbClr val="99FFCC"/>
                </a:solidFill>
              </a:rPr>
              <a:t>. I play hockey, football and tennis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As I live next to the sea, I enjoy cycling and walking along the beach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rgbClr val="99FFCC"/>
                </a:solidFill>
              </a:rPr>
              <a:t>I love singing, playing piano and listening to music 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My favourite TV programmes are: Friends, Downtown Abbey and NCIS</a:t>
            </a:r>
          </a:p>
          <a:p>
            <a:r>
              <a:rPr lang="nl-BE" dirty="0" smtClean="0">
                <a:solidFill>
                  <a:srgbClr val="99FFCC"/>
                </a:solidFill>
              </a:rPr>
              <a:t>My favourite food is Indonesian Food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One of my favourite things to do is travel to different countries(especially France!) </a:t>
            </a:r>
          </a:p>
          <a:p>
            <a:endParaRPr lang="nl-BE" dirty="0" smtClean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u="sng" dirty="0" smtClean="0">
                <a:solidFill>
                  <a:srgbClr val="FF00FF"/>
                </a:solidFill>
                <a:latin typeface="Forte" panose="03060902040502070203" pitchFamily="66" charset="0"/>
              </a:rPr>
              <a:t>My interests and hobbies</a:t>
            </a:r>
            <a:endParaRPr lang="en-GB" u="sng" dirty="0">
              <a:solidFill>
                <a:srgbClr val="FF00FF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6" y="2060560"/>
            <a:ext cx="3128401" cy="2336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33" y="3123226"/>
            <a:ext cx="2385167" cy="3734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3029" y="2464589"/>
            <a:ext cx="3232232" cy="2424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6" y="4374936"/>
            <a:ext cx="1656184" cy="2483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32" y="1215"/>
            <a:ext cx="2341508" cy="3122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6" y="1215"/>
            <a:ext cx="6979201" cy="2275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r="15351"/>
          <a:stretch/>
        </p:blipFill>
        <p:spPr>
          <a:xfrm rot="5400000">
            <a:off x="4518666" y="4646917"/>
            <a:ext cx="2160958" cy="2424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8185" y="2276872"/>
            <a:ext cx="1278873" cy="267765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endParaRPr lang="nl-BE" sz="1600" b="1" i="1" dirty="0" smtClean="0">
              <a:latin typeface="Lucida Handwriting" panose="03010101010101010101" pitchFamily="66" charset="0"/>
            </a:endParaRPr>
          </a:p>
          <a:p>
            <a:endParaRPr lang="nl-BE" sz="1600" b="1" i="1" dirty="0">
              <a:latin typeface="Lucida Handwriting" panose="03010101010101010101" pitchFamily="66" charset="0"/>
            </a:endParaRPr>
          </a:p>
          <a:p>
            <a:r>
              <a:rPr lang="nl-BE" sz="1600" b="1" i="1" dirty="0" smtClean="0">
                <a:latin typeface="Lucida Handwriting" panose="03010101010101010101" pitchFamily="66" charset="0"/>
              </a:rPr>
              <a:t>My Hobbies and interests!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78" y="4397206"/>
            <a:ext cx="2755180" cy="254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3059832" cy="19168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579296" cy="5376672"/>
          </a:xfrm>
        </p:spPr>
        <p:txBody>
          <a:bodyPr>
            <a:normAutofit fontScale="85000" lnSpcReduction="10000"/>
          </a:bodyPr>
          <a:lstStyle/>
          <a:p>
            <a:r>
              <a:rPr lang="nl-BE" dirty="0" smtClean="0"/>
              <a:t>I attend </a:t>
            </a:r>
            <a:r>
              <a:rPr lang="nl-BE" b="1" dirty="0" smtClean="0"/>
              <a:t>St Gerard’s School</a:t>
            </a:r>
            <a:r>
              <a:rPr lang="nl-BE" dirty="0" smtClean="0"/>
              <a:t> in Bray, Wicklow</a:t>
            </a:r>
          </a:p>
          <a:p>
            <a:r>
              <a:rPr lang="en-GB" sz="1400" dirty="0">
                <a:hlinkClick r:id="rId3"/>
              </a:rPr>
              <a:t>https://</a:t>
            </a:r>
            <a:r>
              <a:rPr lang="en-GB" sz="1400" dirty="0" smtClean="0">
                <a:hlinkClick r:id="rId3"/>
              </a:rPr>
              <a:t>video.search.yahoo.com/search/video?fr=mcafee_uninternational&amp;p=st+gerards+from+the+sky#id=2&amp;vid=cf0e425f52038917db30cf3784a826a8&amp;action=click</a:t>
            </a:r>
            <a:endParaRPr lang="en-GB" sz="1400" dirty="0" smtClean="0"/>
          </a:p>
          <a:p>
            <a:r>
              <a:rPr lang="nl-BE" dirty="0" smtClean="0"/>
              <a:t>It is a mixed school (boys and girls) and it has a primary and secondary school</a:t>
            </a:r>
          </a:p>
          <a:p>
            <a:r>
              <a:rPr lang="nl-BE" dirty="0" smtClean="0"/>
              <a:t>We must all wear a uniform </a:t>
            </a:r>
          </a:p>
          <a:p>
            <a:r>
              <a:rPr lang="nl-BE" dirty="0" smtClean="0"/>
              <a:t>There are 735 people in my school</a:t>
            </a:r>
          </a:p>
          <a:p>
            <a:r>
              <a:rPr lang="nl-BE" dirty="0" smtClean="0"/>
              <a:t>The girls play hockey everyday after school</a:t>
            </a:r>
          </a:p>
          <a:p>
            <a:r>
              <a:rPr lang="nl-BE" dirty="0" smtClean="0"/>
              <a:t>The boys play rugby, or some play football, also everyday</a:t>
            </a:r>
          </a:p>
          <a:p>
            <a:r>
              <a:rPr lang="nl-BE" dirty="0" smtClean="0"/>
              <a:t>I have 9 classes a day, each 40 minutes and a 45 minute lunch</a:t>
            </a:r>
          </a:p>
          <a:p>
            <a:r>
              <a:rPr lang="nl-BE" dirty="0" smtClean="0"/>
              <a:t>French Exchange students come to our school for a week in May</a:t>
            </a:r>
          </a:p>
          <a:p>
            <a:r>
              <a:rPr lang="nl-BE" dirty="0" smtClean="0"/>
              <a:t>We have a European Languages week, where one day we eat French breakfast and speak French at school!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nl-BE" dirty="0" smtClean="0">
                <a:solidFill>
                  <a:srgbClr val="00B050"/>
                </a:solidFill>
                <a:latin typeface="Forte" panose="03060902040502070203" pitchFamily="66" charset="0"/>
              </a:rPr>
              <a:t>School </a:t>
            </a:r>
            <a:r>
              <a:rPr lang="nl-BE" dirty="0" smtClean="0">
                <a:solidFill>
                  <a:schemeClr val="bg1"/>
                </a:solidFill>
                <a:latin typeface="Forte" panose="03060902040502070203" pitchFamily="66" charset="0"/>
              </a:rPr>
              <a:t>in</a:t>
            </a:r>
            <a:r>
              <a:rPr lang="nl-BE" dirty="0" smtClean="0">
                <a:solidFill>
                  <a:srgbClr val="00B050"/>
                </a:solidFill>
                <a:latin typeface="Forte" panose="03060902040502070203" pitchFamily="66" charset="0"/>
              </a:rPr>
              <a:t> </a:t>
            </a:r>
            <a:r>
              <a:rPr lang="nl-BE" dirty="0" smtClean="0">
                <a:solidFill>
                  <a:srgbClr val="FFC000"/>
                </a:solidFill>
                <a:latin typeface="Forte" panose="03060902040502070203" pitchFamily="66" charset="0"/>
              </a:rPr>
              <a:t>Ireland </a:t>
            </a:r>
            <a:endParaRPr lang="en-GB" dirty="0">
              <a:solidFill>
                <a:srgbClr val="FFC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744"/>
            <a:ext cx="3089316" cy="23169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u="sng" dirty="0" smtClean="0">
                <a:solidFill>
                  <a:srgbClr val="0070C0"/>
                </a:solidFill>
                <a:latin typeface="Forte" panose="03060902040502070203" pitchFamily="66" charset="0"/>
              </a:rPr>
              <a:t>A few pictures of St. Gerard’s</a:t>
            </a:r>
            <a:endParaRPr lang="en-GB" sz="4400" u="sng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36" y="4431907"/>
            <a:ext cx="3275452" cy="2456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592178"/>
            <a:ext cx="3155528" cy="2482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7" y="4365104"/>
            <a:ext cx="3323861" cy="2492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5126" y="4431048"/>
            <a:ext cx="2775181" cy="2196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7"/>
          <a:stretch/>
        </p:blipFill>
        <p:spPr>
          <a:xfrm rot="5400000">
            <a:off x="3342783" y="1597248"/>
            <a:ext cx="2458433" cy="20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400600"/>
          </a:xfrm>
        </p:spPr>
        <p:txBody>
          <a:bodyPr>
            <a:normAutofit fontScale="92500"/>
          </a:bodyPr>
          <a:lstStyle/>
          <a:p>
            <a:r>
              <a:rPr lang="nl-BE" dirty="0" smtClean="0"/>
              <a:t>I am in Fourth Year, also called </a:t>
            </a:r>
            <a:r>
              <a:rPr lang="nl-BE" b="1" dirty="0" smtClean="0"/>
              <a:t>Transition </a:t>
            </a:r>
            <a:r>
              <a:rPr lang="nl-BE" b="1" dirty="0"/>
              <a:t>Y</a:t>
            </a:r>
            <a:r>
              <a:rPr lang="nl-BE" b="1" dirty="0" smtClean="0"/>
              <a:t>ear</a:t>
            </a:r>
          </a:p>
          <a:p>
            <a:r>
              <a:rPr lang="nl-BE" dirty="0" smtClean="0"/>
              <a:t>It is a fun year with no exams. We do lots of activities and practical things to prepare us for the Leaving Cert and University</a:t>
            </a:r>
          </a:p>
          <a:p>
            <a:r>
              <a:rPr lang="nl-BE" dirty="0" smtClean="0"/>
              <a:t>We go on many trips (camping, London, the Camino in Spain, Dublin, French Exchange)</a:t>
            </a:r>
          </a:p>
          <a:p>
            <a:r>
              <a:rPr lang="nl-BE" dirty="0" smtClean="0"/>
              <a:t>We go to University Open days (Trinity college, DCU, UCD, Maynooth College and DIT)</a:t>
            </a:r>
          </a:p>
          <a:p>
            <a:r>
              <a:rPr lang="nl-BE" dirty="0" smtClean="0"/>
              <a:t>We do a musical</a:t>
            </a:r>
          </a:p>
          <a:p>
            <a:r>
              <a:rPr lang="nl-BE" dirty="0" smtClean="0"/>
              <a:t>We have the chance to do 3 weeks of Work Experience</a:t>
            </a:r>
          </a:p>
          <a:p>
            <a:r>
              <a:rPr lang="nl-BE" dirty="0" smtClean="0"/>
              <a:t>We must create our own blog (website)</a:t>
            </a:r>
          </a:p>
          <a:p>
            <a:r>
              <a:rPr lang="nl-BE" dirty="0" smtClean="0"/>
              <a:t>At the end of the year, the teachers interview us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u="sng" dirty="0" smtClean="0">
                <a:solidFill>
                  <a:srgbClr val="FF00FF"/>
                </a:solidFill>
                <a:latin typeface="Forte" panose="03060902040502070203" pitchFamily="66" charset="0"/>
              </a:rPr>
              <a:t>Transition Year</a:t>
            </a:r>
            <a:endParaRPr lang="en-GB" sz="4400" u="sng" dirty="0">
              <a:solidFill>
                <a:srgbClr val="FF00FF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pPr marL="109728" indent="0">
              <a:buNone/>
            </a:pPr>
            <a:r>
              <a:rPr lang="en-GB" sz="2800" dirty="0" smtClean="0">
                <a:hlinkClick r:id="rId2"/>
              </a:rPr>
              <a:t>http</a:t>
            </a:r>
            <a:r>
              <a:rPr lang="en-GB" sz="2800" dirty="0">
                <a:hlinkClick r:id="rId2"/>
              </a:rPr>
              <a:t>://sophieoriordantyblog.weebly.com</a:t>
            </a:r>
            <a:r>
              <a:rPr lang="en-GB" sz="2800" dirty="0" smtClean="0">
                <a:hlinkClick r:id="rId2"/>
              </a:rPr>
              <a:t>/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5400" u="sng" dirty="0" smtClean="0">
                <a:solidFill>
                  <a:srgbClr val="FF00FF"/>
                </a:solidFill>
                <a:latin typeface="Forte" panose="03060902040502070203" pitchFamily="66" charset="0"/>
              </a:rPr>
              <a:t>My Transition Year Blog</a:t>
            </a:r>
            <a:endParaRPr lang="en-GB" sz="5400" u="sng" dirty="0">
              <a:solidFill>
                <a:srgbClr val="FF00FF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48" y="3429000"/>
            <a:ext cx="1472952" cy="14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78636"/>
            <a:ext cx="1524978" cy="149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188032"/>
          </a:xfrm>
        </p:spPr>
        <p:txBody>
          <a:bodyPr>
            <a:normAutofit/>
          </a:bodyPr>
          <a:lstStyle/>
          <a:p>
            <a:r>
              <a:rPr lang="nl-BE" dirty="0" smtClean="0"/>
              <a:t>We have 3 weeks of work experience. We can go anywhere we’d like to. </a:t>
            </a:r>
          </a:p>
          <a:p>
            <a:r>
              <a:rPr lang="nl-BE" dirty="0" smtClean="0"/>
              <a:t>One week must be community service</a:t>
            </a:r>
          </a:p>
          <a:p>
            <a:r>
              <a:rPr lang="nl-BE" dirty="0" smtClean="0"/>
              <a:t>I am doing: 1) University of Angers</a:t>
            </a:r>
          </a:p>
          <a:p>
            <a:r>
              <a:rPr lang="nl-BE" dirty="0" smtClean="0"/>
              <a:t>2) Bray Lakers (sports and social place for people with disabilities) </a:t>
            </a:r>
          </a:p>
          <a:p>
            <a:r>
              <a:rPr lang="nl-BE" dirty="0" smtClean="0"/>
              <a:t>3) Eco-Unesco in Dublin</a:t>
            </a:r>
          </a:p>
          <a:p>
            <a:r>
              <a:rPr lang="nl-BE" dirty="0" smtClean="0"/>
              <a:t>We can also do a programme called </a:t>
            </a:r>
            <a:r>
              <a:rPr lang="nl-BE" dirty="0" smtClean="0">
                <a:solidFill>
                  <a:srgbClr val="FF0000"/>
                </a:solidFill>
              </a:rPr>
              <a:t>Gaisce</a:t>
            </a:r>
          </a:p>
          <a:p>
            <a:r>
              <a:rPr lang="nl-BE" dirty="0" smtClean="0"/>
              <a:t>I am doing 13 weeks of work in the </a:t>
            </a:r>
            <a:r>
              <a:rPr lang="nl-BE" b="1" i="1" dirty="0" smtClean="0"/>
              <a:t>library</a:t>
            </a:r>
          </a:p>
          <a:p>
            <a:r>
              <a:rPr lang="nl-BE" dirty="0" smtClean="0"/>
              <a:t>13 weeks of a </a:t>
            </a:r>
            <a:r>
              <a:rPr lang="nl-BE" b="1" i="1" dirty="0" smtClean="0"/>
              <a:t>computer course (ECDL)</a:t>
            </a:r>
          </a:p>
          <a:p>
            <a:r>
              <a:rPr lang="nl-BE" dirty="0" smtClean="0"/>
              <a:t>26 weeks of </a:t>
            </a:r>
            <a:r>
              <a:rPr lang="nl-BE" b="1" i="1" dirty="0" smtClean="0"/>
              <a:t>football </a:t>
            </a:r>
            <a:r>
              <a:rPr lang="nl-BE" dirty="0" smtClean="0"/>
              <a:t>at a girls’ football club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u="sng" dirty="0" smtClean="0">
                <a:solidFill>
                  <a:srgbClr val="FF00FF"/>
                </a:solidFill>
                <a:latin typeface="Forte" panose="03060902040502070203" pitchFamily="66" charset="0"/>
              </a:rPr>
              <a:t>Work Experience and Gaisce</a:t>
            </a:r>
            <a:endParaRPr lang="en-GB" sz="4400" u="sng" dirty="0">
              <a:solidFill>
                <a:srgbClr val="FF00FF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1376</TotalTime>
  <Words>1081</Words>
  <Application>Microsoft Office PowerPoint</Application>
  <PresentationFormat>On-screen Show (4:3)</PresentationFormat>
  <Paragraphs>134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A presentation on life in  Ireland,  Belgium and Holland!</vt:lpstr>
      <vt:lpstr>Who am I?</vt:lpstr>
      <vt:lpstr>My interests and hobbies</vt:lpstr>
      <vt:lpstr>PowerPoint Presentation</vt:lpstr>
      <vt:lpstr>School in Ireland </vt:lpstr>
      <vt:lpstr>A few pictures of St. Gerard’s</vt:lpstr>
      <vt:lpstr>Transition Year</vt:lpstr>
      <vt:lpstr>My Transition Year Blog</vt:lpstr>
      <vt:lpstr>Work Experience and Gaisce</vt:lpstr>
      <vt:lpstr>Subjects</vt:lpstr>
      <vt:lpstr>School in Belgium</vt:lpstr>
      <vt:lpstr>Differences between school in Ireland and Belgium</vt:lpstr>
      <vt:lpstr>Which do I prefer?</vt:lpstr>
      <vt:lpstr>Travelling </vt:lpstr>
      <vt:lpstr>PowerPoint Presentation</vt:lpstr>
      <vt:lpstr>France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on life in  Ireland,  Belgium and Holland!</dc:title>
  <dc:creator>Tanja Haak</dc:creator>
  <cp:lastModifiedBy>Tanja Haak</cp:lastModifiedBy>
  <cp:revision>52</cp:revision>
  <dcterms:created xsi:type="dcterms:W3CDTF">2016-12-02T16:54:46Z</dcterms:created>
  <dcterms:modified xsi:type="dcterms:W3CDTF">2016-12-03T17:28:53Z</dcterms:modified>
</cp:coreProperties>
</file>