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00FFFF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36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585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546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070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20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33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25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36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81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63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656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68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41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14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45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77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588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C212B3B-E14E-47CA-B8AD-61EED62CCA08}" type="datetimeFigureOut">
              <a:rPr lang="nl-BE" smtClean="0"/>
              <a:t>13/05/2017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C98400B-F7FF-4DA4-8823-8E39911084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1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268" y="1635906"/>
            <a:ext cx="8825658" cy="2677648"/>
          </a:xfrm>
        </p:spPr>
        <p:txBody>
          <a:bodyPr/>
          <a:lstStyle/>
          <a:p>
            <a:pPr algn="ctr"/>
            <a:r>
              <a:rPr lang="nl-BE" sz="6000" b="1" dirty="0">
                <a:solidFill>
                  <a:srgbClr val="00FF00"/>
                </a:solidFill>
              </a:rPr>
              <a:t>Social Media Does more harm than good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68" y="4446075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By Sophie O’Riordan</a:t>
            </a:r>
          </a:p>
        </p:txBody>
      </p:sp>
    </p:spTree>
    <p:extLst>
      <p:ext uri="{BB962C8B-B14F-4D97-AF65-F5344CB8AC3E}">
        <p14:creationId xmlns:p14="http://schemas.microsoft.com/office/powerpoint/2010/main" val="2812607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Real Friends or Just Acquaintances?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b="1" i="1" dirty="0"/>
              <a:t>In a world of Trump and fake news, maybe the real crisis is fake friends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906726"/>
            <a:ext cx="5311580" cy="2492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28" y="3706400"/>
            <a:ext cx="3997673" cy="28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8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83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b="1" dirty="0">
                <a:solidFill>
                  <a:schemeClr val="tx1"/>
                </a:solidFill>
              </a:rPr>
              <a:t>Productivity Killer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762" y="1980648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nl-BE" sz="3600" b="1" dirty="0">
                <a:solidFill>
                  <a:srgbClr val="00FF00"/>
                </a:solidFill>
              </a:rPr>
              <a:t>How many of you use social media at least once a day?</a:t>
            </a:r>
          </a:p>
          <a:p>
            <a:r>
              <a:rPr lang="nl-BE" sz="3600" b="1" dirty="0">
                <a:solidFill>
                  <a:srgbClr val="FF00FF"/>
                </a:solidFill>
              </a:rPr>
              <a:t>18% </a:t>
            </a:r>
            <a:r>
              <a:rPr lang="nl-BE" sz="3200" b="1" i="1" dirty="0">
                <a:solidFill>
                  <a:srgbClr val="FF00FF"/>
                </a:solidFill>
              </a:rPr>
              <a:t>of users cannot go more than a few hours without checking Facebook</a:t>
            </a:r>
          </a:p>
          <a:p>
            <a:r>
              <a:rPr lang="nl-BE" sz="3200" b="1" i="1" dirty="0">
                <a:solidFill>
                  <a:srgbClr val="00FF00"/>
                </a:solidFill>
              </a:rPr>
              <a:t>Over </a:t>
            </a:r>
            <a:r>
              <a:rPr lang="nl-BE" sz="3600" b="1" dirty="0">
                <a:solidFill>
                  <a:srgbClr val="00FF00"/>
                </a:solidFill>
              </a:rPr>
              <a:t>60% </a:t>
            </a:r>
            <a:r>
              <a:rPr lang="nl-BE" sz="3200" b="1" i="1" dirty="0">
                <a:solidFill>
                  <a:srgbClr val="00FF00"/>
                </a:solidFill>
              </a:rPr>
              <a:t>feel compelled to check at least once a 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54" y="4536035"/>
            <a:ext cx="9062473" cy="23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65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Professional Pitfall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5878"/>
            <a:ext cx="10109394" cy="3713922"/>
          </a:xfrm>
        </p:spPr>
        <p:txBody>
          <a:bodyPr>
            <a:normAutofit/>
          </a:bodyPr>
          <a:lstStyle/>
          <a:p>
            <a:pPr algn="ctr"/>
            <a:r>
              <a:rPr lang="nl-BE" sz="3200" b="1" i="1" dirty="0">
                <a:solidFill>
                  <a:srgbClr val="FF0000"/>
                </a:solidFill>
              </a:rPr>
              <a:t>Social Media can get you fired or stop you from being hired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3350748"/>
            <a:ext cx="6035040" cy="3394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8004"/>
            <a:ext cx="5931052" cy="23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9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b="1" i="1" dirty="0">
                <a:solidFill>
                  <a:srgbClr val="CC00CC"/>
                </a:solidFill>
              </a:rPr>
              <a:t>Social Media is responsible for the deterioration of the English 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482" y="224887"/>
            <a:ext cx="2378613" cy="237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344" y="223100"/>
            <a:ext cx="2887492" cy="23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8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Privacy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48807"/>
            <a:ext cx="12191999" cy="471938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nl-BE" sz="2800" b="1" i="1" dirty="0">
                <a:solidFill>
                  <a:schemeClr val="tx1"/>
                </a:solidFill>
              </a:rPr>
              <a:t>Nearly 4 in 5 ex-burglers have indicated that thieves watch social media to look for potential 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43" y="3367172"/>
            <a:ext cx="3284500" cy="32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30" y="3367172"/>
            <a:ext cx="3817437" cy="3406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995" y="191069"/>
            <a:ext cx="5476783" cy="65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Cyberbullying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dirty="0">
                <a:highlight>
                  <a:srgbClr val="FFFF00"/>
                </a:highlight>
              </a:rPr>
              <a:t>Cyberbullying victims are </a:t>
            </a:r>
            <a:r>
              <a:rPr lang="nl-BE" sz="3200" b="1" dirty="0">
                <a:highlight>
                  <a:srgbClr val="FFFF00"/>
                </a:highlight>
              </a:rPr>
              <a:t>5 times </a:t>
            </a:r>
            <a:r>
              <a:rPr lang="nl-BE" sz="2800" dirty="0">
                <a:highlight>
                  <a:srgbClr val="FFFF00"/>
                </a:highlight>
              </a:rPr>
              <a:t>more likely to consider committing suicide</a:t>
            </a:r>
          </a:p>
          <a:p>
            <a:pPr algn="ctr"/>
            <a:endParaRPr lang="nl-B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3" y="3657599"/>
            <a:ext cx="6302327" cy="320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930" y="512794"/>
            <a:ext cx="5523621" cy="1628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94" y="3921958"/>
            <a:ext cx="2097842" cy="2097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490" y="3921958"/>
            <a:ext cx="2097842" cy="20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18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0075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40891"/>
            <a:ext cx="8825659" cy="3416300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chemeClr val="tx1"/>
                </a:solidFill>
                <a:highlight>
                  <a:srgbClr val="00FFFF"/>
                </a:highlight>
              </a:rPr>
              <a:t>So, does Social Media do more harm than good?</a:t>
            </a:r>
          </a:p>
        </p:txBody>
      </p:sp>
    </p:spTree>
    <p:extLst>
      <p:ext uri="{BB962C8B-B14F-4D97-AF65-F5344CB8AC3E}">
        <p14:creationId xmlns:p14="http://schemas.microsoft.com/office/powerpoint/2010/main" val="3319892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63</TotalTime>
  <Words>142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Social Media Does more harm than good</vt:lpstr>
      <vt:lpstr>Real Friends or Just Acquaintances?</vt:lpstr>
      <vt:lpstr>PowerPoint Presentation</vt:lpstr>
      <vt:lpstr>Productivity Killer</vt:lpstr>
      <vt:lpstr>Professional Pitfall</vt:lpstr>
      <vt:lpstr>Grammar</vt:lpstr>
      <vt:lpstr>Privacy and Safety</vt:lpstr>
      <vt:lpstr>Cyberbullying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Does more harm than good</dc:title>
  <dc:creator>Tanja Haak</dc:creator>
  <cp:lastModifiedBy>Tanja Haak</cp:lastModifiedBy>
  <cp:revision>6</cp:revision>
  <dcterms:created xsi:type="dcterms:W3CDTF">2017-05-13T13:28:48Z</dcterms:created>
  <dcterms:modified xsi:type="dcterms:W3CDTF">2017-05-13T14:32:25Z</dcterms:modified>
</cp:coreProperties>
</file>